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829800" cy="7380288"/>
  <p:notesSz cx="6797675" cy="9928225"/>
  <p:defaultTextStyle>
    <a:defPPr>
      <a:defRPr lang="de-DE"/>
    </a:defPPr>
    <a:lvl1pPr marL="0" algn="l" defTabSz="9833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1673" algn="l" defTabSz="9833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3346" algn="l" defTabSz="9833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5019" algn="l" defTabSz="9833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6692" algn="l" defTabSz="9833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58364" algn="l" defTabSz="9833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50037" algn="l" defTabSz="9833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41710" algn="l" defTabSz="9833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33383" algn="l" defTabSz="9833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4">
          <p15:clr>
            <a:srgbClr val="A4A3A4"/>
          </p15:clr>
        </p15:guide>
        <p15:guide id="2" pos="510">
          <p15:clr>
            <a:srgbClr val="A4A3A4"/>
          </p15:clr>
        </p15:guide>
        <p15:guide id="3" pos="3096">
          <p15:clr>
            <a:srgbClr val="A4A3A4"/>
          </p15:clr>
        </p15:guide>
        <p15:guide id="4" pos="5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93"/>
    <a:srgbClr val="005698"/>
    <a:srgbClr val="808080"/>
    <a:srgbClr val="005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45" autoAdjust="0"/>
    <p:restoredTop sz="97412" autoAdjust="0"/>
  </p:normalViewPr>
  <p:slideViewPr>
    <p:cSldViewPr showGuides="1">
      <p:cViewPr varScale="1">
        <p:scale>
          <a:sx n="109" d="100"/>
          <a:sy n="109" d="100"/>
        </p:scale>
        <p:origin x="-1638" y="-84"/>
      </p:cViewPr>
      <p:guideLst>
        <p:guide orient="horz" pos="2324"/>
        <p:guide pos="510"/>
        <p:guide pos="3096"/>
        <p:guide pos="5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200BB-55B2-4AAB-8B6C-046B7A47AEE1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27E69-7F28-4519-BAA1-9D0C0634C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90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0B17-FCE5-4B9F-8CC9-C17DA8A7C75A}" type="datetimeFigureOut">
              <a:rPr lang="de-AT" smtClean="0"/>
              <a:pPr/>
              <a:t>17.03.2020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4538"/>
            <a:ext cx="49561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EBF0B-3ED7-4B2C-98C5-2CF233DD8945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36240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26"/>
          <p:cNvSpPr txBox="1">
            <a:spLocks noChangeArrowheads="1"/>
          </p:cNvSpPr>
          <p:nvPr userDrawn="1"/>
        </p:nvSpPr>
        <p:spPr bwMode="auto">
          <a:xfrm>
            <a:off x="7195727" y="6518054"/>
            <a:ext cx="829597" cy="24700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noProof="0" dirty="0" smtClean="0">
                <a:solidFill>
                  <a:srgbClr val="004C93"/>
                </a:solidFill>
                <a:latin typeface="+mn-lt"/>
                <a:cs typeface="Arial" charset="0"/>
              </a:rPr>
              <a:t>Location</a:t>
            </a:r>
          </a:p>
        </p:txBody>
      </p:sp>
      <p:cxnSp>
        <p:nvCxnSpPr>
          <p:cNvPr id="6" name="AutoShape 91"/>
          <p:cNvCxnSpPr>
            <a:cxnSpLocks noChangeShapeType="1"/>
          </p:cNvCxnSpPr>
          <p:nvPr userDrawn="1"/>
        </p:nvCxnSpPr>
        <p:spPr bwMode="auto">
          <a:xfrm flipH="1">
            <a:off x="4342766" y="6557963"/>
            <a:ext cx="3174" cy="822325"/>
          </a:xfrm>
          <a:prstGeom prst="straightConnector1">
            <a:avLst/>
          </a:prstGeom>
          <a:noFill/>
          <a:ln w="9525">
            <a:solidFill>
              <a:srgbClr val="004C93"/>
            </a:solidFill>
            <a:prstDash val="sysDot"/>
            <a:round/>
            <a:headEnd/>
            <a:tailEnd/>
          </a:ln>
        </p:spPr>
      </p:cxn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918504" y="6745438"/>
            <a:ext cx="2348306" cy="401186"/>
          </a:xfrm>
          <a:prstGeom prst="rect">
            <a:avLst/>
          </a:prstGeom>
        </p:spPr>
        <p:txBody>
          <a:bodyPr lIns="36000" tIns="0" rIns="36000" bIns="0" anchor="t" anchorCtr="0">
            <a:noAutofit/>
          </a:bodyPr>
          <a:lstStyle>
            <a:lvl1pPr marL="0" indent="0">
              <a:buNone/>
              <a:defRPr sz="1100" b="0">
                <a:solidFill>
                  <a:schemeClr val="tx1">
                    <a:alpha val="50000"/>
                  </a:schemeClr>
                </a:solidFill>
                <a:latin typeface="+mn-lt"/>
                <a:cs typeface="Arial" pitchFamily="34" charset="0"/>
              </a:defRPr>
            </a:lvl1pPr>
            <a:lvl5pPr algn="l">
              <a:buNone/>
              <a:defRPr/>
            </a:lvl5pPr>
          </a:lstStyle>
          <a:p>
            <a:pPr lvl="0"/>
            <a:r>
              <a:rPr lang="en-US" noProof="0" dirty="0" smtClean="0"/>
              <a:t>Name</a:t>
            </a:r>
            <a:endParaRPr lang="en-US" noProof="0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419319" y="6745438"/>
            <a:ext cx="2583871" cy="401186"/>
          </a:xfrm>
          <a:prstGeom prst="rect">
            <a:avLst/>
          </a:prstGeom>
        </p:spPr>
        <p:txBody>
          <a:bodyPr lIns="36000" tIns="0" rIns="36000" bIns="0" anchor="t" anchorCtr="0">
            <a:noAutofit/>
          </a:bodyPr>
          <a:lstStyle>
            <a:lvl1pPr marL="0" indent="0">
              <a:buNone/>
              <a:defRPr sz="1100" b="0">
                <a:solidFill>
                  <a:schemeClr val="tx1">
                    <a:alpha val="50000"/>
                  </a:schemeClr>
                </a:solidFill>
                <a:latin typeface="+mn-lt"/>
                <a:cs typeface="Arial" pitchFamily="34" charset="0"/>
              </a:defRPr>
            </a:lvl1pPr>
            <a:lvl5pPr algn="l">
              <a:buNone/>
              <a:defRPr/>
            </a:lvl5pPr>
          </a:lstStyle>
          <a:p>
            <a:pPr lvl="0"/>
            <a:r>
              <a:rPr lang="en-US" noProof="0" dirty="0" smtClean="0"/>
              <a:t>DD.MM.YYYY</a:t>
            </a:r>
            <a:endParaRPr lang="en-US" noProof="0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161151" y="6745438"/>
            <a:ext cx="1714299" cy="401186"/>
          </a:xfrm>
          <a:prstGeom prst="rect">
            <a:avLst/>
          </a:prstGeom>
        </p:spPr>
        <p:txBody>
          <a:bodyPr lIns="36000" tIns="0" rIns="36000" bIns="0" anchor="t" anchorCtr="0">
            <a:noAutofit/>
          </a:bodyPr>
          <a:lstStyle>
            <a:lvl1pPr marL="0" indent="0">
              <a:buNone/>
              <a:defRPr sz="1100" b="0">
                <a:solidFill>
                  <a:schemeClr val="tx1">
                    <a:alpha val="50000"/>
                  </a:schemeClr>
                </a:solidFill>
                <a:latin typeface="+mn-lt"/>
                <a:cs typeface="Arial" pitchFamily="34" charset="0"/>
              </a:defRPr>
            </a:lvl1pPr>
            <a:lvl5pPr algn="l">
              <a:buNone/>
              <a:defRPr/>
            </a:lvl5pPr>
          </a:lstStyle>
          <a:p>
            <a:pPr lvl="0"/>
            <a:r>
              <a:rPr lang="en-US" noProof="0" dirty="0" smtClean="0"/>
              <a:t>Location</a:t>
            </a:r>
            <a:endParaRPr lang="en-US" noProof="0" dirty="0"/>
          </a:p>
        </p:txBody>
      </p:sp>
      <p:cxnSp>
        <p:nvCxnSpPr>
          <p:cNvPr id="17" name="AutoShape 91"/>
          <p:cNvCxnSpPr>
            <a:cxnSpLocks noChangeShapeType="1"/>
          </p:cNvCxnSpPr>
          <p:nvPr userDrawn="1"/>
        </p:nvCxnSpPr>
        <p:spPr bwMode="auto">
          <a:xfrm flipH="1">
            <a:off x="7084596" y="6557963"/>
            <a:ext cx="3174" cy="822325"/>
          </a:xfrm>
          <a:prstGeom prst="straightConnector1">
            <a:avLst/>
          </a:prstGeom>
          <a:noFill/>
          <a:ln w="9525">
            <a:solidFill>
              <a:srgbClr val="004C93"/>
            </a:solidFill>
            <a:prstDash val="sysDot"/>
            <a:round/>
            <a:headEnd/>
            <a:tailEnd/>
          </a:ln>
        </p:spPr>
      </p:cxnSp>
      <p:sp>
        <p:nvSpPr>
          <p:cNvPr id="19" name="BlokTextu 26"/>
          <p:cNvSpPr txBox="1">
            <a:spLocks noChangeArrowheads="1"/>
          </p:cNvSpPr>
          <p:nvPr userDrawn="1"/>
        </p:nvSpPr>
        <p:spPr bwMode="auto">
          <a:xfrm>
            <a:off x="4454965" y="6518054"/>
            <a:ext cx="768806" cy="24700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noProof="0" dirty="0" smtClean="0">
                <a:solidFill>
                  <a:srgbClr val="004C93"/>
                </a:solidFill>
                <a:latin typeface="+mj-lt"/>
                <a:cs typeface="Arial" charset="0"/>
              </a:rPr>
              <a:t>Date</a:t>
            </a:r>
          </a:p>
        </p:txBody>
      </p:sp>
      <p:sp>
        <p:nvSpPr>
          <p:cNvPr id="20" name="BlokTextu 26"/>
          <p:cNvSpPr txBox="1">
            <a:spLocks noChangeArrowheads="1"/>
          </p:cNvSpPr>
          <p:nvPr userDrawn="1"/>
        </p:nvSpPr>
        <p:spPr bwMode="auto">
          <a:xfrm>
            <a:off x="1964090" y="6518054"/>
            <a:ext cx="760422" cy="24700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noProof="0" dirty="0" smtClean="0">
                <a:solidFill>
                  <a:srgbClr val="004C93"/>
                </a:solidFill>
                <a:latin typeface="+mn-lt"/>
                <a:cs typeface="Arial" charset="0"/>
              </a:rPr>
              <a:t>Author</a:t>
            </a:r>
          </a:p>
        </p:txBody>
      </p:sp>
      <p:pic>
        <p:nvPicPr>
          <p:cNvPr id="13" name="Picture 5" descr="Container+map_without litva_SK_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8414" y="449784"/>
            <a:ext cx="4901386" cy="603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910512" y="2497357"/>
            <a:ext cx="3580452" cy="1830803"/>
          </a:xfrm>
        </p:spPr>
        <p:txBody>
          <a:bodyPr anchor="t" anchorCtr="0">
            <a:normAutofit/>
          </a:bodyPr>
          <a:lstStyle>
            <a:lvl1pPr algn="l">
              <a:defRPr sz="2800" b="1" baseline="0">
                <a:solidFill>
                  <a:srgbClr val="004C93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noProof="0" dirty="0" smtClean="0"/>
              <a:t>Please click to add title!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0361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08000" y="1584000"/>
            <a:ext cx="7416000" cy="4968000"/>
          </a:xfrm>
        </p:spPr>
        <p:txBody>
          <a:bodyPr lIns="36000" tIns="36000" rIns="36000" bIns="3600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904400" y="786644"/>
            <a:ext cx="6696000" cy="431800"/>
          </a:xfrm>
          <a:ln>
            <a:noFill/>
          </a:ln>
        </p:spPr>
        <p:txBody>
          <a:bodyPr tIns="0" bIns="0" anchor="ctr" anchorCtr="0"/>
          <a:lstStyle>
            <a:lvl1pPr marL="0" indent="0">
              <a:buFont typeface="Arial" pitchFamily="34" charset="0"/>
              <a:buNone/>
              <a:defRPr sz="2400" b="1" baseline="0">
                <a:solidFill>
                  <a:srgbClr val="004C93"/>
                </a:solidFill>
                <a:latin typeface="+mn-lt"/>
                <a:cs typeface="Arial" pitchFamily="34" charset="0"/>
              </a:defRPr>
            </a:lvl1pPr>
            <a:lvl2pPr marL="0" indent="0">
              <a:buFont typeface="Arial" pitchFamily="34" charset="0"/>
              <a:buNone/>
              <a:defRPr sz="2400" b="1">
                <a:solidFill>
                  <a:srgbClr val="004C93"/>
                </a:solidFill>
                <a:latin typeface="Arial" pitchFamily="34" charset="0"/>
                <a:cs typeface="Arial" pitchFamily="34" charset="0"/>
              </a:defRPr>
            </a:lvl2pPr>
            <a:lvl3pPr marL="0" indent="0">
              <a:buFont typeface="Arial" pitchFamily="34" charset="0"/>
              <a:buNone/>
              <a:defRPr sz="2400" b="1">
                <a:solidFill>
                  <a:srgbClr val="004C93"/>
                </a:solidFill>
                <a:latin typeface="Arial" pitchFamily="34" charset="0"/>
                <a:cs typeface="Arial" pitchFamily="34" charset="0"/>
              </a:defRPr>
            </a:lvl3pPr>
            <a:lvl4pPr marL="0" indent="0">
              <a:buFont typeface="Arial" pitchFamily="34" charset="0"/>
              <a:buNone/>
              <a:defRPr sz="2400" b="1">
                <a:solidFill>
                  <a:srgbClr val="004C93"/>
                </a:solidFill>
                <a:latin typeface="Arial" pitchFamily="34" charset="0"/>
                <a:cs typeface="Arial" pitchFamily="34" charset="0"/>
              </a:defRPr>
            </a:lvl4pPr>
            <a:lvl5pPr marL="0" indent="0">
              <a:buFont typeface="Arial" pitchFamily="34" charset="0"/>
              <a:buNone/>
              <a:defRPr sz="2400" b="1">
                <a:solidFill>
                  <a:srgbClr val="004C93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Please click to add sub title!</a:t>
            </a:r>
            <a:endParaRPr lang="en-US" noProof="0" dirty="0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1902461" y="360000"/>
            <a:ext cx="6697166" cy="427859"/>
          </a:xfrm>
        </p:spPr>
        <p:txBody>
          <a:bodyPr tIns="0" bIns="0" anchor="ctr" anchorCtr="0"/>
          <a:lstStyle>
            <a:lvl1pPr>
              <a:defRPr/>
            </a:lvl1pPr>
          </a:lstStyle>
          <a:p>
            <a:r>
              <a:rPr lang="en-US" noProof="0" dirty="0" smtClean="0"/>
              <a:t>Please click to add title!</a:t>
            </a:r>
            <a:endParaRPr lang="en-US" noProof="0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750823" y="47810"/>
            <a:ext cx="1078990" cy="80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362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tIns="0" bIns="0" anchor="ctr" anchorCtr="0"/>
          <a:lstStyle>
            <a:lvl1pPr>
              <a:defRPr/>
            </a:lvl1pPr>
          </a:lstStyle>
          <a:p>
            <a:r>
              <a:rPr lang="en-US" noProof="0" dirty="0" smtClean="0"/>
              <a:t>Please click to add title!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000" y="1584000"/>
            <a:ext cx="3564000" cy="4968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760000" y="1584000"/>
            <a:ext cx="3564000" cy="4968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 baseline="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904400" y="788400"/>
            <a:ext cx="6696000" cy="431800"/>
          </a:xfrm>
          <a:ln>
            <a:noFill/>
          </a:ln>
        </p:spPr>
        <p:txBody>
          <a:bodyPr tIns="0" bIns="0" anchor="ctr" anchorCtr="0"/>
          <a:lstStyle>
            <a:lvl1pPr marL="0" indent="0">
              <a:buFont typeface="Arial" pitchFamily="34" charset="0"/>
              <a:buNone/>
              <a:defRPr sz="2400" b="1" baseline="0">
                <a:solidFill>
                  <a:srgbClr val="004C93"/>
                </a:solidFill>
                <a:latin typeface="+mn-lt"/>
                <a:cs typeface="Arial" pitchFamily="34" charset="0"/>
              </a:defRPr>
            </a:lvl1pPr>
            <a:lvl2pPr marL="0" indent="0">
              <a:buFont typeface="Arial" pitchFamily="34" charset="0"/>
              <a:buNone/>
              <a:defRPr sz="2400" b="1">
                <a:solidFill>
                  <a:srgbClr val="004C93"/>
                </a:solidFill>
                <a:latin typeface="Arial" pitchFamily="34" charset="0"/>
                <a:cs typeface="Arial" pitchFamily="34" charset="0"/>
              </a:defRPr>
            </a:lvl2pPr>
            <a:lvl3pPr marL="0" indent="0">
              <a:buFont typeface="Arial" pitchFamily="34" charset="0"/>
              <a:buNone/>
              <a:defRPr sz="2400" b="1">
                <a:solidFill>
                  <a:srgbClr val="004C93"/>
                </a:solidFill>
                <a:latin typeface="Arial" pitchFamily="34" charset="0"/>
                <a:cs typeface="Arial" pitchFamily="34" charset="0"/>
              </a:defRPr>
            </a:lvl3pPr>
            <a:lvl4pPr marL="0" indent="0">
              <a:buFont typeface="Arial" pitchFamily="34" charset="0"/>
              <a:buNone/>
              <a:defRPr sz="2400" b="1">
                <a:solidFill>
                  <a:srgbClr val="004C93"/>
                </a:solidFill>
                <a:latin typeface="Arial" pitchFamily="34" charset="0"/>
                <a:cs typeface="Arial" pitchFamily="34" charset="0"/>
              </a:defRPr>
            </a:lvl4pPr>
            <a:lvl5pPr marL="0" indent="0">
              <a:buFont typeface="Arial" pitchFamily="34" charset="0"/>
              <a:buNone/>
              <a:defRPr sz="2400" b="1">
                <a:solidFill>
                  <a:srgbClr val="004C93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Please click to add sub title!</a:t>
            </a:r>
            <a:endParaRPr lang="en-US" noProof="0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750823" y="47810"/>
            <a:ext cx="1078990" cy="80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222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Text Box 3"/>
          <p:cNvSpPr txBox="1">
            <a:spLocks noChangeArrowheads="1"/>
          </p:cNvSpPr>
          <p:nvPr userDrawn="1"/>
        </p:nvSpPr>
        <p:spPr bwMode="auto">
          <a:xfrm>
            <a:off x="2400300" y="3834160"/>
            <a:ext cx="6403032" cy="50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 anchor="ctr" anchorCtr="0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2800" b="0" noProof="0" dirty="0" smtClean="0">
                <a:latin typeface="+mn-lt"/>
                <a:cs typeface="Arial" pitchFamily="34" charset="0"/>
              </a:rPr>
              <a:t>Thank you for your attention.</a:t>
            </a:r>
            <a:endParaRPr lang="en-US" sz="2800" b="0" noProof="0" dirty="0">
              <a:latin typeface="+mn-lt"/>
              <a:cs typeface="Arial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48207" y="2428374"/>
            <a:ext cx="2307985" cy="1323979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50823" y="47810"/>
            <a:ext cx="1078990" cy="805757"/>
          </a:xfrm>
          <a:prstGeom prst="rect">
            <a:avLst/>
          </a:prstGeom>
        </p:spPr>
      </p:pic>
      <p:sp>
        <p:nvSpPr>
          <p:cNvPr id="7" name="Rechteck 6"/>
          <p:cNvSpPr/>
          <p:nvPr userDrawn="1"/>
        </p:nvSpPr>
        <p:spPr>
          <a:xfrm>
            <a:off x="0" y="0"/>
            <a:ext cx="1620000" cy="7380288"/>
          </a:xfrm>
          <a:prstGeom prst="rect">
            <a:avLst/>
          </a:prstGeom>
          <a:solidFill>
            <a:srgbClr val="005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35" tIns="49167" rIns="98335" bIns="49167" spcCol="0" rtlCol="0" anchor="ctr"/>
          <a:lstStyle/>
          <a:p>
            <a:pPr algn="ctr"/>
            <a:endParaRPr lang="en-US" noProof="0" dirty="0"/>
          </a:p>
        </p:txBody>
      </p:sp>
      <p:pic>
        <p:nvPicPr>
          <p:cNvPr id="10" name="Grafik 8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306388" y="6589763"/>
            <a:ext cx="1044000" cy="412749"/>
          </a:xfrm>
          <a:prstGeom prst="rect">
            <a:avLst/>
          </a:prstGeom>
        </p:spPr>
      </p:pic>
      <p:pic>
        <p:nvPicPr>
          <p:cNvPr id="11" name="Grafik 7"/>
          <p:cNvPicPr>
            <a:picLocks noChangeAspect="1"/>
          </p:cNvPicPr>
          <p:nvPr userDrawn="1"/>
        </p:nvPicPr>
        <p:blipFill>
          <a:blip r:embed="rId5" cstate="email"/>
          <a:stretch>
            <a:fillRect/>
          </a:stretch>
        </p:blipFill>
        <p:spPr>
          <a:xfrm>
            <a:off x="306388" y="377776"/>
            <a:ext cx="1044474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57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45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w/o clea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08000" y="1584000"/>
            <a:ext cx="7416000" cy="4968000"/>
          </a:xfrm>
        </p:spPr>
        <p:txBody>
          <a:bodyPr lIns="36000" tIns="36000" rIns="36000" bIns="3600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904400" y="788400"/>
            <a:ext cx="7416000" cy="431800"/>
          </a:xfrm>
          <a:ln>
            <a:noFill/>
          </a:ln>
        </p:spPr>
        <p:txBody>
          <a:bodyPr tIns="0" bIns="0" anchor="ctr" anchorCtr="0"/>
          <a:lstStyle>
            <a:lvl1pPr marL="0" indent="0">
              <a:buFont typeface="Arial" pitchFamily="34" charset="0"/>
              <a:buNone/>
              <a:defRPr sz="2400" b="1" baseline="0">
                <a:solidFill>
                  <a:srgbClr val="004C93"/>
                </a:solidFill>
                <a:latin typeface="+mn-lt"/>
                <a:cs typeface="Arial" pitchFamily="34" charset="0"/>
              </a:defRPr>
            </a:lvl1pPr>
            <a:lvl2pPr marL="0" indent="0">
              <a:buFont typeface="Arial" pitchFamily="34" charset="0"/>
              <a:buNone/>
              <a:defRPr sz="2400" b="1">
                <a:solidFill>
                  <a:srgbClr val="004C93"/>
                </a:solidFill>
                <a:latin typeface="Arial" pitchFamily="34" charset="0"/>
                <a:cs typeface="Arial" pitchFamily="34" charset="0"/>
              </a:defRPr>
            </a:lvl2pPr>
            <a:lvl3pPr marL="0" indent="0">
              <a:buFont typeface="Arial" pitchFamily="34" charset="0"/>
              <a:buNone/>
              <a:defRPr sz="2400" b="1">
                <a:solidFill>
                  <a:srgbClr val="004C93"/>
                </a:solidFill>
                <a:latin typeface="Arial" pitchFamily="34" charset="0"/>
                <a:cs typeface="Arial" pitchFamily="34" charset="0"/>
              </a:defRPr>
            </a:lvl3pPr>
            <a:lvl4pPr marL="0" indent="0">
              <a:buFont typeface="Arial" pitchFamily="34" charset="0"/>
              <a:buNone/>
              <a:defRPr sz="2400" b="1">
                <a:solidFill>
                  <a:srgbClr val="004C93"/>
                </a:solidFill>
                <a:latin typeface="Arial" pitchFamily="34" charset="0"/>
                <a:cs typeface="Arial" pitchFamily="34" charset="0"/>
              </a:defRPr>
            </a:lvl4pPr>
            <a:lvl5pPr marL="0" indent="0">
              <a:buFont typeface="Arial" pitchFamily="34" charset="0"/>
              <a:buNone/>
              <a:defRPr sz="2400" b="1">
                <a:solidFill>
                  <a:srgbClr val="004C93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Please click to add sub title!</a:t>
            </a:r>
            <a:endParaRPr lang="en-US" noProof="0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902461" y="360000"/>
            <a:ext cx="7416000" cy="427859"/>
          </a:xfrm>
        </p:spPr>
        <p:txBody>
          <a:bodyPr tIns="0" bIns="0" anchor="ctr" anchorCtr="0"/>
          <a:lstStyle>
            <a:lvl1pPr>
              <a:defRPr/>
            </a:lvl1pPr>
          </a:lstStyle>
          <a:p>
            <a:r>
              <a:rPr lang="en-US" noProof="0" dirty="0" smtClean="0"/>
              <a:t>Please click to add title!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7619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lumns w/o clea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000" y="1584000"/>
            <a:ext cx="3564000" cy="4968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760000" y="1584000"/>
            <a:ext cx="3564000" cy="4968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 baseline="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904400" y="788400"/>
            <a:ext cx="7416000" cy="431800"/>
          </a:xfrm>
          <a:ln>
            <a:noFill/>
          </a:ln>
        </p:spPr>
        <p:txBody>
          <a:bodyPr tIns="0" bIns="0" anchor="ctr" anchorCtr="0"/>
          <a:lstStyle>
            <a:lvl1pPr marL="0" indent="0">
              <a:buFont typeface="Arial" pitchFamily="34" charset="0"/>
              <a:buNone/>
              <a:defRPr sz="2400" b="1" baseline="0">
                <a:solidFill>
                  <a:srgbClr val="004C93"/>
                </a:solidFill>
                <a:latin typeface="+mn-lt"/>
                <a:cs typeface="Arial" pitchFamily="34" charset="0"/>
              </a:defRPr>
            </a:lvl1pPr>
            <a:lvl2pPr marL="0" indent="0">
              <a:buFont typeface="Arial" pitchFamily="34" charset="0"/>
              <a:buNone/>
              <a:defRPr sz="2400" b="1">
                <a:solidFill>
                  <a:srgbClr val="004C93"/>
                </a:solidFill>
                <a:latin typeface="Arial" pitchFamily="34" charset="0"/>
                <a:cs typeface="Arial" pitchFamily="34" charset="0"/>
              </a:defRPr>
            </a:lvl2pPr>
            <a:lvl3pPr marL="0" indent="0">
              <a:buFont typeface="Arial" pitchFamily="34" charset="0"/>
              <a:buNone/>
              <a:defRPr sz="2400" b="1">
                <a:solidFill>
                  <a:srgbClr val="004C93"/>
                </a:solidFill>
                <a:latin typeface="Arial" pitchFamily="34" charset="0"/>
                <a:cs typeface="Arial" pitchFamily="34" charset="0"/>
              </a:defRPr>
            </a:lvl3pPr>
            <a:lvl4pPr marL="0" indent="0">
              <a:buFont typeface="Arial" pitchFamily="34" charset="0"/>
              <a:buNone/>
              <a:defRPr sz="2400" b="1">
                <a:solidFill>
                  <a:srgbClr val="004C93"/>
                </a:solidFill>
                <a:latin typeface="Arial" pitchFamily="34" charset="0"/>
                <a:cs typeface="Arial" pitchFamily="34" charset="0"/>
              </a:defRPr>
            </a:lvl4pPr>
            <a:lvl5pPr marL="0" indent="0">
              <a:buFont typeface="Arial" pitchFamily="34" charset="0"/>
              <a:buNone/>
              <a:defRPr sz="2400" b="1">
                <a:solidFill>
                  <a:srgbClr val="004C93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Please click to add sub title!</a:t>
            </a:r>
            <a:endParaRPr lang="en-US" noProof="0" dirty="0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1902461" y="360000"/>
            <a:ext cx="7416000" cy="427859"/>
          </a:xfrm>
        </p:spPr>
        <p:txBody>
          <a:bodyPr tIns="0" bIns="0" anchor="ctr" anchorCtr="0"/>
          <a:lstStyle>
            <a:lvl1pPr>
              <a:defRPr/>
            </a:lvl1pPr>
          </a:lstStyle>
          <a:p>
            <a:r>
              <a:rPr lang="en-US" noProof="0" dirty="0" smtClean="0"/>
              <a:t>Please click to add title!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1790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 w/o clea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Text Box 3"/>
          <p:cNvSpPr txBox="1">
            <a:spLocks noChangeArrowheads="1"/>
          </p:cNvSpPr>
          <p:nvPr userDrawn="1"/>
        </p:nvSpPr>
        <p:spPr bwMode="auto">
          <a:xfrm>
            <a:off x="2400300" y="3781792"/>
            <a:ext cx="6979096" cy="50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 anchor="ctr" anchorCtr="0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2800" b="1" noProof="0" dirty="0" smtClean="0">
                <a:latin typeface="+mn-lt"/>
                <a:cs typeface="Arial" pitchFamily="34" charset="0"/>
              </a:rPr>
              <a:t>Thank you for your attention.</a:t>
            </a:r>
            <a:endParaRPr lang="en-US" sz="2800" b="1" noProof="0" dirty="0">
              <a:latin typeface="+mn-lt"/>
              <a:cs typeface="Arial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48207" y="2428374"/>
            <a:ext cx="2307985" cy="1323979"/>
          </a:xfrm>
          <a:prstGeom prst="rect">
            <a:avLst/>
          </a:prstGeom>
        </p:spPr>
      </p:pic>
      <p:sp>
        <p:nvSpPr>
          <p:cNvPr id="7" name="Rechteck 6"/>
          <p:cNvSpPr/>
          <p:nvPr userDrawn="1"/>
        </p:nvSpPr>
        <p:spPr>
          <a:xfrm>
            <a:off x="0" y="0"/>
            <a:ext cx="1620000" cy="7380288"/>
          </a:xfrm>
          <a:prstGeom prst="rect">
            <a:avLst/>
          </a:prstGeom>
          <a:solidFill>
            <a:srgbClr val="005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35" tIns="49167" rIns="98335" bIns="49167" spcCol="0" rtlCol="0" anchor="ctr"/>
          <a:lstStyle/>
          <a:p>
            <a:pPr algn="ctr"/>
            <a:endParaRPr lang="en-US" noProof="0" dirty="0"/>
          </a:p>
        </p:txBody>
      </p:sp>
      <p:pic>
        <p:nvPicPr>
          <p:cNvPr id="10" name="Grafik 8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306388" y="6589763"/>
            <a:ext cx="1044000" cy="412749"/>
          </a:xfrm>
          <a:prstGeom prst="rect">
            <a:avLst/>
          </a:prstGeom>
        </p:spPr>
      </p:pic>
      <p:pic>
        <p:nvPicPr>
          <p:cNvPr id="11" name="Grafik 7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306388" y="377776"/>
            <a:ext cx="1044474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47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45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1620000" cy="7380288"/>
          </a:xfrm>
          <a:prstGeom prst="rect">
            <a:avLst/>
          </a:prstGeom>
          <a:solidFill>
            <a:srgbClr val="005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35" tIns="49167" rIns="98335" bIns="49167" spcCol="0" rtlCol="0" anchor="ctr"/>
          <a:lstStyle/>
          <a:p>
            <a:pPr algn="ctr"/>
            <a:endParaRPr lang="en-US" noProof="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306388" y="6589763"/>
            <a:ext cx="1044000" cy="412749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306388" y="377776"/>
            <a:ext cx="1044474" cy="756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902461" y="360000"/>
            <a:ext cx="6697166" cy="428400"/>
          </a:xfrm>
          <a:prstGeom prst="rect">
            <a:avLst/>
          </a:prstGeom>
        </p:spPr>
        <p:txBody>
          <a:bodyPr vert="horz" lIns="36000" tIns="0" rIns="36000" bIns="0" rtlCol="0" anchor="ctr">
            <a:noAutofit/>
          </a:bodyPr>
          <a:lstStyle/>
          <a:p>
            <a:r>
              <a:rPr lang="en-US" noProof="0" dirty="0" smtClean="0"/>
              <a:t>Please click to add title!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08000" y="1584000"/>
            <a:ext cx="7416000" cy="4968000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5"/>
            <a:r>
              <a:rPr lang="en-US" noProof="0" dirty="0" err="1" smtClean="0"/>
              <a:t>Sechste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6"/>
            <a:r>
              <a:rPr lang="en-US" noProof="0" dirty="0" err="1" smtClean="0"/>
              <a:t>Siebente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7"/>
            <a:r>
              <a:rPr lang="en-US" noProof="0" dirty="0" err="1" smtClean="0"/>
              <a:t>Achte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8"/>
            <a:r>
              <a:rPr lang="en-US" noProof="0" dirty="0" err="1" smtClean="0"/>
              <a:t>Neunte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18800" y="6746400"/>
            <a:ext cx="4798396" cy="180000"/>
          </a:xfrm>
          <a:prstGeom prst="rect">
            <a:avLst/>
          </a:prstGeom>
        </p:spPr>
        <p:txBody>
          <a:bodyPr vert="horz" lIns="36000" tIns="0" rIns="36000" bIns="0" rtlCol="0" anchor="ctr"/>
          <a:lstStyle>
            <a:lvl1pPr algn="l">
              <a:defRPr lang="en-US" sz="1100" b="0" kern="1200" dirty="0" smtClean="0">
                <a:solidFill>
                  <a:schemeClr val="tx1">
                    <a:alpha val="50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8679261" y="6739638"/>
            <a:ext cx="631179" cy="1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 anchor="ctr" anchorCtr="0"/>
          <a:lstStyle/>
          <a:p>
            <a:pPr algn="r" eaLnBrk="0" hangingPunct="0">
              <a:defRPr/>
            </a:pPr>
            <a:fld id="{7591DB1A-E4D0-46F1-9B71-468907FD77BE}" type="slidenum">
              <a:rPr lang="en-US" sz="1200" noProof="0" smtClean="0">
                <a:solidFill>
                  <a:schemeClr val="tx1"/>
                </a:solidFill>
                <a:latin typeface="+mj-lt"/>
                <a:cs typeface="Arial" pitchFamily="34" charset="0"/>
              </a:rPr>
              <a:pPr algn="r" eaLnBrk="0" hangingPunct="0">
                <a:defRPr/>
              </a:pPr>
              <a:t>‹#›</a:t>
            </a:fld>
            <a:endParaRPr lang="en-US" sz="1200" noProof="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65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83346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266700" indent="-266700" algn="l" defTabSz="983346" rtl="0" eaLnBrk="1" latinLnBrk="0" hangingPunct="1">
        <a:spcBef>
          <a:spcPct val="20000"/>
        </a:spcBef>
        <a:buClr>
          <a:srgbClr val="004C93"/>
        </a:buClr>
        <a:buSzPct val="100000"/>
        <a:buFont typeface="Arial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541338" indent="-274638" algn="l" defTabSz="983346" rtl="0" eaLnBrk="1" latinLnBrk="0" hangingPunct="1">
        <a:spcBef>
          <a:spcPct val="20000"/>
        </a:spcBef>
        <a:buClr>
          <a:srgbClr val="808080"/>
        </a:buClr>
        <a:buSzPct val="90000"/>
        <a:buFont typeface="Arial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808038" indent="-266700" algn="l" defTabSz="983346" rtl="0" eaLnBrk="1" latinLnBrk="0" hangingPunct="1">
        <a:spcBef>
          <a:spcPct val="20000"/>
        </a:spcBef>
        <a:buClr>
          <a:srgbClr val="808080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074738" indent="-266700" algn="l" defTabSz="983346" rtl="0" eaLnBrk="1" latinLnBrk="0" hangingPunct="1">
        <a:spcBef>
          <a:spcPct val="20000"/>
        </a:spcBef>
        <a:buClr>
          <a:srgbClr val="808080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341438" indent="-266700" algn="l" defTabSz="983346" rtl="0" eaLnBrk="1" latinLnBrk="0" hangingPunct="1">
        <a:spcBef>
          <a:spcPct val="20000"/>
        </a:spcBef>
        <a:buClr>
          <a:srgbClr val="004C93"/>
        </a:buClr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1341438" indent="-266700" algn="l" defTabSz="983346" rtl="0" eaLnBrk="1" latinLnBrk="0" hangingPunct="1">
        <a:spcBef>
          <a:spcPct val="20000"/>
        </a:spcBef>
        <a:buClr>
          <a:srgbClr val="004C93"/>
        </a:buClr>
        <a:buFont typeface="Arial" pitchFamily="34" charset="0"/>
        <a:buChar char="»"/>
        <a:defRPr sz="1200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6pPr>
      <a:lvl7pPr marL="1341438" indent="-266700" algn="l" defTabSz="983346" rtl="0" eaLnBrk="1" latinLnBrk="0" hangingPunct="1">
        <a:spcBef>
          <a:spcPct val="20000"/>
        </a:spcBef>
        <a:buClr>
          <a:srgbClr val="004C93"/>
        </a:buClr>
        <a:buFont typeface="Arial" pitchFamily="34" charset="0"/>
        <a:buChar char="»"/>
        <a:defRPr sz="1200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7pPr>
      <a:lvl8pPr marL="1341438" indent="-266700" algn="l" defTabSz="983346" rtl="0" eaLnBrk="1" latinLnBrk="0" hangingPunct="1">
        <a:spcBef>
          <a:spcPct val="20000"/>
        </a:spcBef>
        <a:buClr>
          <a:srgbClr val="004C93"/>
        </a:buClr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Arial" pitchFamily="34" charset="0"/>
        </a:defRPr>
      </a:lvl8pPr>
      <a:lvl9pPr marL="1341438" indent="-266700" algn="l" defTabSz="983346" rtl="0" eaLnBrk="1" latinLnBrk="0" hangingPunct="1">
        <a:spcBef>
          <a:spcPct val="20000"/>
        </a:spcBef>
        <a:buClr>
          <a:srgbClr val="004C93"/>
        </a:buClr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Arial" pitchFamily="34" charset="0"/>
        </a:defRPr>
      </a:lvl9pPr>
    </p:bodyStyle>
    <p:otherStyle>
      <a:defPPr>
        <a:defRPr lang="de-DE"/>
      </a:defPPr>
      <a:lvl1pPr marL="0" algn="l" defTabSz="9833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1673" algn="l" defTabSz="9833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3346" algn="l" defTabSz="9833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5019" algn="l" defTabSz="9833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6692" algn="l" defTabSz="9833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8364" algn="l" defTabSz="9833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50037" algn="l" defTabSz="9833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41710" algn="l" defTabSz="9833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33383" algn="l" defTabSz="9833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4400" y="449784"/>
            <a:ext cx="6697166" cy="427859"/>
          </a:xfrm>
        </p:spPr>
        <p:txBody>
          <a:bodyPr/>
          <a:lstStyle/>
          <a:p>
            <a:r>
              <a:rPr lang="sk-SK" dirty="0" smtClean="0">
                <a:solidFill>
                  <a:srgbClr val="004C93"/>
                </a:solidFill>
              </a:rPr>
              <a:t>VSTUP: POKYNY PRE VODIČOV</a:t>
            </a:r>
            <a:endParaRPr lang="en-GB" dirty="0">
              <a:solidFill>
                <a:srgbClr val="004C93"/>
              </a:solidFill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904400" y="788400"/>
            <a:ext cx="6754916" cy="431800"/>
          </a:xfrm>
          <a:prstGeom prst="rect">
            <a:avLst/>
          </a:prstGeom>
          <a:ln>
            <a:noFill/>
          </a:ln>
        </p:spPr>
        <p:txBody>
          <a:bodyPr vert="horz" lIns="36000" tIns="0" rIns="36000" bIns="0" rtlCol="0" anchor="ctr" anchorCtr="0">
            <a:noAutofit/>
          </a:bodyPr>
          <a:lstStyle/>
          <a:p>
            <a:pPr lvl="0">
              <a:spcBef>
                <a:spcPct val="20000"/>
              </a:spcBef>
              <a:buClr>
                <a:srgbClr val="004C93"/>
              </a:buClr>
              <a:buSzPct val="100000"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C93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6" name="Zástupný symbol pro obsah 1"/>
          <p:cNvSpPr>
            <a:spLocks noGrp="1"/>
          </p:cNvSpPr>
          <p:nvPr>
            <p:ph idx="1"/>
          </p:nvPr>
        </p:nvSpPr>
        <p:spPr>
          <a:xfrm>
            <a:off x="1818556" y="1097856"/>
            <a:ext cx="7615412" cy="5400600"/>
          </a:xfrm>
        </p:spPr>
        <p:txBody>
          <a:bodyPr/>
          <a:lstStyle/>
          <a:p>
            <a:pPr marL="0" indent="0">
              <a:buNone/>
            </a:pPr>
            <a:r>
              <a:rPr lang="sk-SK" sz="1600" dirty="0" smtClean="0"/>
              <a:t>Pri vstupe do nášho areálu sa, prosím, riaďte nasledujúcimi pokynmi:</a:t>
            </a:r>
          </a:p>
          <a:p>
            <a:endParaRPr lang="sk-SK" sz="1600" dirty="0" smtClean="0"/>
          </a:p>
          <a:p>
            <a:r>
              <a:rPr lang="sk-SK" sz="1800" b="1" dirty="0" smtClean="0"/>
              <a:t>Každá osoba prichádzajúca do areálu je povinná mať ochranné rúško.</a:t>
            </a:r>
            <a:r>
              <a:rPr lang="sk-SK" sz="1800" dirty="0" smtClean="0"/>
              <a:t> </a:t>
            </a:r>
          </a:p>
          <a:p>
            <a:pPr marL="0" indent="0">
              <a:buNone/>
            </a:pPr>
            <a:r>
              <a:rPr lang="sk-SK" sz="1800" dirty="0" smtClean="0"/>
              <a:t>(Majte ho prosím nasadené od prvého momentu, kedy vchádzate na prevádzku a začínate komunikovať s našim personálom, či pohybovať sa po areáli.)</a:t>
            </a:r>
          </a:p>
          <a:p>
            <a:endParaRPr lang="sk-SK" sz="1600" dirty="0" smtClean="0"/>
          </a:p>
          <a:p>
            <a:r>
              <a:rPr lang="sk-SK" sz="1800" b="1" dirty="0" smtClean="0"/>
              <a:t>Nevystupujte z vozidla bez vyzvania.</a:t>
            </a:r>
          </a:p>
          <a:p>
            <a:endParaRPr lang="sk-SK" sz="1600" b="1" dirty="0" smtClean="0"/>
          </a:p>
          <a:p>
            <a:r>
              <a:rPr lang="sk-SK" sz="1800" b="1" dirty="0" smtClean="0"/>
              <a:t>Po vystúpení z vozidla dodržiavajte bezpečnú vzdialenosť od zamestnancov - aspoň 1 meter.</a:t>
            </a:r>
          </a:p>
          <a:p>
            <a:endParaRPr lang="sk-SK" sz="1600" b="1" dirty="0" smtClean="0"/>
          </a:p>
          <a:p>
            <a:r>
              <a:rPr lang="sk-SK" sz="1800" b="1" dirty="0" smtClean="0"/>
              <a:t>Doklady predkladajte a podpisujte po vyzvaní.</a:t>
            </a:r>
          </a:p>
          <a:p>
            <a:endParaRPr lang="sk-SK" sz="1600" b="1" dirty="0" smtClean="0"/>
          </a:p>
          <a:p>
            <a:r>
              <a:rPr lang="sk-SK" sz="1800" b="1" dirty="0" smtClean="0"/>
              <a:t>Do budovy vstupujte po vyzvaní.</a:t>
            </a:r>
          </a:p>
          <a:p>
            <a:endParaRPr lang="sk-SK" sz="1600" b="1" dirty="0" smtClean="0"/>
          </a:p>
          <a:p>
            <a:r>
              <a:rPr lang="sk-SK" sz="1800" b="1" dirty="0" smtClean="0"/>
              <a:t>Dodržujte platné BOZP predpisy.</a:t>
            </a:r>
            <a:endParaRPr lang="sk-SK" sz="1800" b="1" dirty="0"/>
          </a:p>
        </p:txBody>
      </p:sp>
      <p:sp>
        <p:nvSpPr>
          <p:cNvPr id="2" name="BlokTextu 1"/>
          <p:cNvSpPr txBox="1"/>
          <p:nvPr/>
        </p:nvSpPr>
        <p:spPr>
          <a:xfrm>
            <a:off x="1904400" y="6714480"/>
            <a:ext cx="711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latin typeface="Arial" pitchFamily="34" charset="0"/>
                <a:cs typeface="Arial" pitchFamily="34" charset="0"/>
              </a:rPr>
              <a:t>Ďakujeme  za pochopenie		  Vedenie Skupiny FCC na Slovensku </a:t>
            </a:r>
          </a:p>
        </p:txBody>
      </p:sp>
    </p:spTree>
    <p:extLst>
      <p:ext uri="{BB962C8B-B14F-4D97-AF65-F5344CB8AC3E}">
        <p14:creationId xmlns:p14="http://schemas.microsoft.com/office/powerpoint/2010/main" val="414070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g39_PPT (PowerPoint)_FCCEnvironment_templ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Pg39_PPT (PowerPoint)_FCCEnvironment_template</Template>
  <TotalTime>6917</TotalTime>
  <Words>96</Words>
  <Application>Microsoft Office PowerPoint</Application>
  <PresentationFormat>Vlastná</PresentationFormat>
  <Paragraphs>16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Pg39_PPT (PowerPoint)_FCCEnvironment_template</vt:lpstr>
      <vt:lpstr>VSTUP: POKYNY PRE VODIČOV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ZT</dc:creator>
  <cp:lastModifiedBy>Viera Tvrdikova</cp:lastModifiedBy>
  <cp:revision>526</cp:revision>
  <cp:lastPrinted>2018-09-10T10:26:48Z</cp:lastPrinted>
  <dcterms:created xsi:type="dcterms:W3CDTF">2015-03-02T12:15:29Z</dcterms:created>
  <dcterms:modified xsi:type="dcterms:W3CDTF">2020-03-17T13:30:54Z</dcterms:modified>
</cp:coreProperties>
</file>